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ΠΩΣ ΘΑ ΕΠΗΡΡΕΑΣΕΙ Η ΥΠΑΡΞΗ ΣΜΑ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Μόνο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με την γνωστοποίηση της δημιουργίας σταθμού Μεταφόρτωσης απορριμμάτων (ΣΜΑ) στην περιοχή της «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ΚΕΤΑΝΗΣ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» έχουν προκύψει για την περιοχή μας τα παρακάτω: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Μείωση της αξίας των κατοικιών μας.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Μείωση της αξίας της αγροτικής γης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στην περιοχή του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ΣΜΑ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Μείωση της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αξίας των ελαιώνων</a:t>
            </a:r>
            <a:r>
              <a:rPr lang="el-G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στις περιοχές,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Κέτανη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Μούσγα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Κόκλα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Σκαλίτσα, Σφεντάμι, καθώς και άλλων κοντινών περιοχών.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None/>
            </a:pPr>
            <a:r>
              <a:rPr lang="en-US" dirty="0" smtClean="0"/>
              <a:t>4</a:t>
            </a:r>
            <a:r>
              <a:rPr lang="en-US" dirty="0" smtClean="0">
                <a:solidFill>
                  <a:srgbClr val="92D050"/>
                </a:solidFill>
              </a:rPr>
              <a:t>. </a:t>
            </a:r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Προβλήματα στην πώληση του ελαιόλαδου</a:t>
            </a:r>
            <a:r>
              <a:rPr lang="el-GR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 η αγορά πληροφορηθεί την υπάρξει του Σ.Μ.Α. κοντά στους ελαιώνες.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Προβλήματα διαθέσεως άλλων αγροτικών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προϊόντων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Προβλήματα στην δημιουργία επιχειρήσεων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αγροτουριστικού χαρακτήρα.</a:t>
            </a:r>
          </a:p>
          <a:p>
            <a:pPr marL="514350" lvl="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Καμία αξιοποίηση των φαραγγιών και των υδροβιοτόπων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των ρεμάτων: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Κέτανη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Σούφρα,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Κόκλα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Σπηλιές,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Θρασύμι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για τουριστικές επιχειρήσεις όπως γίνεται στις περιοχές της «Άνω Γορτυνίας» (δημιουργία μονοπατιών, χώρων αναψυχής, οικονομικών μονάδων κλπ.)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8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Αναστολή οποιασδήποτε επιχειρηματικής δράσης</a:t>
            </a:r>
            <a:r>
              <a:rPr lang="el-G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για δημιουργία οικονομικών μονάδων που θα αξιοποιούν τα νερά ρεμάτων (πχ. ιχθυοτροφείων)</a:t>
            </a:r>
          </a:p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Αναστολή οποιασδήποτε επιχειρηματικής δράσης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για δημιουργία μονάδων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υδροκίνησης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από την αξιοποίηση των υδάτων των ρεμάτων (πχ. εκπαιδευτικοί νερόμυλοι, κλπ.). Αντίστοιχη μονάδα έχει δημιουργηθεί στην Δημητσάνα (Μουσείο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υδροκίνησης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/>
          </a:bodyPr>
          <a:lstStyle/>
          <a:p>
            <a:pPr lvl="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Οικονομική απαξίωση της γης, του φυτικού, του ζωικού και του πολιτισμικού κεφαλαίου</a:t>
            </a:r>
            <a:r>
              <a:rPr lang="el-GR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της ευρύτερης περιοχής (Δόξα,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Καλιάνι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Τουμπίτσι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PresentationFormat>Προβολή στην οθόνη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ΠΩΣ ΘΑ ΕΠΗΡΡΕΑΣΕΙ Η ΥΠΑΡΞΗ ΣΜΑ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ΠΩΣ ΘΑ ΕΠΗΡΡΕΑΣΕΙ Η ΥΠΑΡΞΗ ΣΜΑ</dc:title>
  <cp:lastModifiedBy>any</cp:lastModifiedBy>
  <cp:revision>8</cp:revision>
  <dcterms:modified xsi:type="dcterms:W3CDTF">2015-06-10T16:32:11Z</dcterms:modified>
</cp:coreProperties>
</file>