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642919"/>
            <a:ext cx="8715435" cy="528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cp:lastModifiedBy>any</cp:lastModifiedBy>
  <cp:revision>2</cp:revision>
  <dcterms:modified xsi:type="dcterms:W3CDTF">2015-06-10T06:58:15Z</dcterms:modified>
</cp:coreProperties>
</file>